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9" r:id="rId2"/>
  </p:sldIdLst>
  <p:sldSz cx="9144000" cy="6858000" type="screen4x3"/>
  <p:notesSz cx="6858000" cy="9144000"/>
  <p:defaultTextStyle>
    <a:defPPr>
      <a:defRPr lang="da-DK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16" d="100"/>
          <a:sy n="116" d="100"/>
        </p:scale>
        <p:origin x="-1288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4EB029-20AA-B54B-9610-EC804C81CC7C}" type="datetimeFigureOut">
              <a:rPr lang="da-DK" smtClean="0"/>
              <a:t>26/06/14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84E74F-085E-AB4E-8FA1-0CF255867C6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672151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microsoft.com/office/2007/relationships/hdphoto" Target="../media/hdphoto1.wdp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dfordrings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indhold 3"/>
          <p:cNvSpPr>
            <a:spLocks noGrp="1"/>
          </p:cNvSpPr>
          <p:nvPr>
            <p:ph sz="half" idx="2" hasCustomPrompt="1"/>
          </p:nvPr>
        </p:nvSpPr>
        <p:spPr>
          <a:xfrm>
            <a:off x="355875" y="1220570"/>
            <a:ext cx="4208307" cy="4611042"/>
          </a:xfrm>
          <a:prstGeom prst="rect">
            <a:avLst/>
          </a:prstGeom>
        </p:spPr>
        <p:txBody>
          <a:bodyPr lIns="0">
            <a:normAutofit/>
          </a:bodyPr>
          <a:lstStyle>
            <a:lvl1pPr marL="0" indent="0">
              <a:buNone/>
              <a:defRPr sz="1100" i="0" baseline="0">
                <a:latin typeface="Helvetica Neue"/>
                <a:cs typeface="Helvetica Neue"/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dirty="0" smtClean="0"/>
              <a:t>Underbyg og uddyb indsigten her</a:t>
            </a:r>
          </a:p>
        </p:txBody>
      </p:sp>
      <p:sp>
        <p:nvSpPr>
          <p:cNvPr id="7" name="Pladsholder til indhold 3"/>
          <p:cNvSpPr>
            <a:spLocks noGrp="1"/>
          </p:cNvSpPr>
          <p:nvPr>
            <p:ph sz="half" idx="14" hasCustomPrompt="1"/>
          </p:nvPr>
        </p:nvSpPr>
        <p:spPr>
          <a:xfrm>
            <a:off x="4768221" y="2712378"/>
            <a:ext cx="4044766" cy="3119234"/>
          </a:xfrm>
          <a:prstGeom prst="rect">
            <a:avLst/>
          </a:prstGeom>
        </p:spPr>
        <p:txBody>
          <a:bodyPr lIns="0" anchor="t">
            <a:normAutofit/>
          </a:bodyPr>
          <a:lstStyle>
            <a:lvl1pPr marL="0" indent="0">
              <a:buNone/>
              <a:defRPr sz="1200" i="0" baseline="0">
                <a:latin typeface="Helvetica Neue"/>
                <a:cs typeface="Helvetica Neue"/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dirty="0" smtClean="0"/>
              <a:t>Indsæt foto (Drag and drop) eller skriv</a:t>
            </a:r>
            <a:endParaRPr lang="da-DK" dirty="0"/>
          </a:p>
        </p:txBody>
      </p:sp>
      <p:sp>
        <p:nvSpPr>
          <p:cNvPr id="9" name="Rektangel 8"/>
          <p:cNvSpPr/>
          <p:nvPr userDrawn="1"/>
        </p:nvSpPr>
        <p:spPr>
          <a:xfrm>
            <a:off x="-31397" y="6102850"/>
            <a:ext cx="9175401" cy="75515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da-DK" dirty="0"/>
          </a:p>
        </p:txBody>
      </p:sp>
      <p:sp>
        <p:nvSpPr>
          <p:cNvPr id="12" name="Pladsholder til tekst 9"/>
          <p:cNvSpPr>
            <a:spLocks noGrp="1"/>
          </p:cNvSpPr>
          <p:nvPr>
            <p:ph type="body" sz="quarter" idx="15" hasCustomPrompt="1"/>
          </p:nvPr>
        </p:nvSpPr>
        <p:spPr>
          <a:xfrm>
            <a:off x="738988" y="6102850"/>
            <a:ext cx="8074005" cy="755150"/>
          </a:xfrm>
          <a:prstGeom prst="rect">
            <a:avLst/>
          </a:prstGeom>
        </p:spPr>
        <p:txBody>
          <a:bodyPr lIns="0" rIns="0" anchor="ctr"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800" b="0" i="0" baseline="0">
                <a:solidFill>
                  <a:schemeClr val="bg1"/>
                </a:solidFill>
                <a:latin typeface="Helvetica Neue"/>
                <a:cs typeface="Helvetica Neue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da-DK" sz="1800" b="0" dirty="0" smtClean="0"/>
              <a:t>Skriv udfordringsspørgsmålet her</a:t>
            </a:r>
            <a:endParaRPr lang="da-DK" sz="2000" b="0" dirty="0" smtClean="0"/>
          </a:p>
        </p:txBody>
      </p:sp>
      <p:sp>
        <p:nvSpPr>
          <p:cNvPr id="3" name="Afrundet rektangulær billedforklaring 2"/>
          <p:cNvSpPr/>
          <p:nvPr userDrawn="1"/>
        </p:nvSpPr>
        <p:spPr>
          <a:xfrm>
            <a:off x="4768221" y="1220573"/>
            <a:ext cx="4044766" cy="1183583"/>
          </a:xfrm>
          <a:prstGeom prst="wedgeRoundRectCallout">
            <a:avLst>
              <a:gd name="adj1" fmla="val 50080"/>
              <a:gd name="adj2" fmla="val 71655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4" name="Pladsholder til tekst 14"/>
          <p:cNvSpPr>
            <a:spLocks noGrp="1"/>
          </p:cNvSpPr>
          <p:nvPr>
            <p:ph type="body" sz="quarter" idx="19" hasCustomPrompt="1"/>
          </p:nvPr>
        </p:nvSpPr>
        <p:spPr>
          <a:xfrm>
            <a:off x="4900146" y="1289703"/>
            <a:ext cx="3824070" cy="1065134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1200" i="1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da-DK" dirty="0" smtClean="0"/>
              <a:t>”Indsæt det citat eller den observation, som bedst understøtter indsigten”</a:t>
            </a:r>
            <a:endParaRPr lang="da-DK" dirty="0"/>
          </a:p>
        </p:txBody>
      </p:sp>
      <p:pic>
        <p:nvPicPr>
          <p:cNvPr id="19" name="Billede 18"/>
          <p:cNvPicPr>
            <a:picLocks noChangeAspect="1"/>
          </p:cNvPicPr>
          <p:nvPr userDrawn="1"/>
        </p:nvPicPr>
        <p:blipFill rotWithShape="1">
          <a:blip r:embed="rId2"/>
          <a:srcRect t="9825"/>
          <a:stretch/>
        </p:blipFill>
        <p:spPr>
          <a:xfrm flipH="1">
            <a:off x="56942" y="6162952"/>
            <a:ext cx="571808" cy="680949"/>
          </a:xfrm>
          <a:prstGeom prst="rect">
            <a:avLst/>
          </a:prstGeom>
        </p:spPr>
      </p:pic>
      <p:sp>
        <p:nvSpPr>
          <p:cNvPr id="15" name="Rektangel 14"/>
          <p:cNvSpPr/>
          <p:nvPr userDrawn="1"/>
        </p:nvSpPr>
        <p:spPr>
          <a:xfrm>
            <a:off x="-31401" y="1"/>
            <a:ext cx="7842462" cy="973666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da-DK" dirty="0"/>
          </a:p>
        </p:txBody>
      </p:sp>
      <p:sp>
        <p:nvSpPr>
          <p:cNvPr id="16" name="Pladsholder til tekst 9"/>
          <p:cNvSpPr>
            <a:spLocks noGrp="1"/>
          </p:cNvSpPr>
          <p:nvPr>
            <p:ph type="body" sz="quarter" idx="13" hasCustomPrompt="1"/>
          </p:nvPr>
        </p:nvSpPr>
        <p:spPr>
          <a:xfrm>
            <a:off x="355874" y="169613"/>
            <a:ext cx="7337181" cy="762790"/>
          </a:xfrm>
          <a:prstGeom prst="rect">
            <a:avLst/>
          </a:prstGeom>
        </p:spPr>
        <p:txBody>
          <a:bodyPr lIns="0" tIns="0" rIns="0" anchor="t">
            <a:normAutofit/>
          </a:bodyPr>
          <a:lstStyle>
            <a:lvl1pPr marL="0" indent="0" algn="l">
              <a:buNone/>
              <a:defRPr sz="1800" b="1" i="0" baseline="0">
                <a:solidFill>
                  <a:schemeClr val="bg1"/>
                </a:solidFill>
                <a:latin typeface="Helvetica Neue"/>
                <a:cs typeface="Helvetica Neue"/>
              </a:defRPr>
            </a:lvl1pPr>
          </a:lstStyle>
          <a:p>
            <a:pPr lvl="0"/>
            <a:r>
              <a:rPr lang="da-DK" sz="1800" dirty="0" smtClean="0"/>
              <a:t>INDSÆT OVERSKRIFT</a:t>
            </a:r>
            <a:endParaRPr lang="da-DK" sz="2400" dirty="0"/>
          </a:p>
        </p:txBody>
      </p:sp>
      <p:sp>
        <p:nvSpPr>
          <p:cNvPr id="17" name="Rektangel 16"/>
          <p:cNvSpPr/>
          <p:nvPr userDrawn="1"/>
        </p:nvSpPr>
        <p:spPr>
          <a:xfrm>
            <a:off x="7860523" y="1"/>
            <a:ext cx="1283483" cy="973666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da-DK" dirty="0"/>
          </a:p>
        </p:txBody>
      </p:sp>
      <p:pic>
        <p:nvPicPr>
          <p:cNvPr id="18" name="Billede 17" descr="folkets.logo.hvid.jpg"/>
          <p:cNvPicPr>
            <a:picLocks noChangeAspect="1"/>
          </p:cNvPicPr>
          <p:nvPr userDrawn="1"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3099" b="100000" l="0" r="98791">
                        <a14:foregroundMark x1="55018" y1="57746" x2="55018" y2="57746"/>
                        <a14:foregroundMark x1="59371" y1="52113" x2="59371" y2="52113"/>
                        <a14:foregroundMark x1="66022" y1="52958" x2="66022" y2="52958"/>
                        <a14:foregroundMark x1="71826" y1="50704" x2="71826" y2="50704"/>
                        <a14:foregroundMark x1="96252" y1="12113" x2="96252" y2="12113"/>
                        <a14:foregroundMark x1="3869" y1="84507" x2="3869" y2="84507"/>
                        <a14:foregroundMark x1="1935" y1="19437" x2="1935" y2="19437"/>
                        <a14:foregroundMark x1="8585" y1="21127" x2="8585" y2="21127"/>
                        <a14:foregroundMark x1="16445" y1="23944" x2="16445" y2="23944"/>
                        <a14:foregroundMark x1="41959" y1="22535" x2="41959" y2="22535"/>
                        <a14:foregroundMark x1="41233" y1="54366" x2="41233" y2="54366"/>
                        <a14:foregroundMark x1="33978" y1="52958" x2="33978" y2="52958"/>
                        <a14:foregroundMark x1="26965" y1="50423" x2="26965" y2="50423"/>
                        <a14:foregroundMark x1="21644" y1="51268" x2="21644" y2="51268"/>
                        <a14:foregroundMark x1="14631" y1="48169" x2="14631" y2="48169"/>
                        <a14:foregroundMark x1="3144" y1="54366" x2="3144" y2="54366"/>
                        <a14:foregroundMark x1="10762" y1="56620" x2="10762" y2="56620"/>
                        <a14:foregroundMark x1="51753" y1="54930" x2="51753" y2="54930"/>
                        <a14:foregroundMark x1="78476" y1="55211" x2="78476" y2="55211"/>
                        <a14:foregroundMark x1="82950" y1="54366" x2="82950" y2="54366"/>
                        <a14:foregroundMark x1="88271" y1="54930" x2="88271" y2="54930"/>
                        <a14:foregroundMark x1="94075" y1="47606" x2="94075" y2="47606"/>
                        <a14:foregroundMark x1="35308" y1="14366" x2="35308" y2="14366"/>
                        <a14:foregroundMark x1="28900" y1="14366" x2="28900" y2="14366"/>
                        <a14:foregroundMark x1="25030" y1="14930" x2="25030" y2="14930"/>
                        <a14:backgroundMark x1="17775" y1="16620" x2="17775" y2="16620"/>
                        <a14:backgroundMark x1="9553" y1="49296" x2="9553" y2="49296"/>
                        <a14:backgroundMark x1="39903" y1="56338" x2="39903" y2="56338"/>
                        <a14:backgroundMark x1="40266" y1="43944" x2="40266" y2="43944"/>
                        <a14:backgroundMark x1="49940" y1="44789" x2="49940" y2="44789"/>
                        <a14:backgroundMark x1="49819" y1="55775" x2="49819" y2="55775"/>
                        <a14:backgroundMark x1="60943" y1="54085" x2="60943" y2="54085"/>
                        <a14:backgroundMark x1="60701" y1="42254" x2="60701" y2="42254"/>
                        <a14:backgroundMark x1="77146" y1="48451" x2="77146" y2="48451"/>
                        <a14:backgroundMark x1="10399" y1="5634" x2="10399" y2="5634"/>
                        <a14:backgroundMark x1="3748" y1="5634" x2="3748" y2="563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4637" y="169613"/>
            <a:ext cx="1118202" cy="520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21834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60124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4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tekst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43711379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Kontor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0</Words>
  <Application>Microsoft Macintosh PowerPoint</Application>
  <PresentationFormat>Skærmshow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</vt:i4>
      </vt:variant>
    </vt:vector>
  </HeadingPairs>
  <TitlesOfParts>
    <vt:vector size="2" baseType="lpstr">
      <vt:lpstr>Kontortema</vt:lpstr>
      <vt:lpstr>PowerPoint-præsentation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DMJX</dc:creator>
  <cp:lastModifiedBy>Toke Kyed Amlund</cp:lastModifiedBy>
  <cp:revision>13</cp:revision>
  <dcterms:created xsi:type="dcterms:W3CDTF">2014-04-08T08:28:16Z</dcterms:created>
  <dcterms:modified xsi:type="dcterms:W3CDTF">2014-06-26T11:45:39Z</dcterms:modified>
</cp:coreProperties>
</file>